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11"/>
  </p:notesMasterIdLst>
  <p:sldIdLst>
    <p:sldId id="258" r:id="rId2"/>
    <p:sldId id="371" r:id="rId3"/>
    <p:sldId id="375" r:id="rId4"/>
    <p:sldId id="373" r:id="rId5"/>
    <p:sldId id="377" r:id="rId6"/>
    <p:sldId id="376" r:id="rId7"/>
    <p:sldId id="378" r:id="rId8"/>
    <p:sldId id="370" r:id="rId9"/>
    <p:sldId id="34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3625"/>
    <p:restoredTop sz="94718"/>
  </p:normalViewPr>
  <p:slideViewPr>
    <p:cSldViewPr snapToGrid="0" snapToObjects="1">
      <p:cViewPr varScale="1">
        <p:scale>
          <a:sx n="98" d="100"/>
          <a:sy n="98" d="100"/>
        </p:scale>
        <p:origin x="216" y="1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5237E-B478-EE41-8915-BAE4FA4DA374}" type="datetimeFigureOut">
              <a:rPr lang="en-US" smtClean="0"/>
              <a:t>2/20/20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7A9B1-386D-1C44-B95C-10B4CDFC8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90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39563"/>
            <a:ext cx="12192000" cy="1316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92"/>
          <a:stretch/>
        </p:blipFill>
        <p:spPr>
          <a:xfrm>
            <a:off x="0" y="5643562"/>
            <a:ext cx="12192000" cy="121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6" y="1398183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rgbClr val="00619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6" y="3044482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B26D7808-63B1-B847-83D0-BFA476F68088}" type="datetimeFigureOut">
              <a:rPr lang="en-US" smtClean="0"/>
              <a:pPr/>
              <a:t>2/20/20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199"/>
                </a:solidFill>
              </a:defRPr>
            </a:lvl1pPr>
          </a:lstStyle>
          <a:p>
            <a:r>
              <a:rPr lang="en-US" dirty="0" err="1"/>
              <a:t>dawsoncareers.com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4612EF-8802-764E-A754-3CCC4E22CA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113" y="6041362"/>
            <a:ext cx="1717074" cy="3651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7808-63B1-B847-83D0-BFA476F68088}" type="datetimeFigureOut">
              <a:rPr lang="en-US" smtClean="0"/>
              <a:t>2/20/20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612EF-8802-764E-A754-3CCC4E22C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7808-63B1-B847-83D0-BFA476F68088}" type="datetimeFigureOut">
              <a:rPr lang="en-US" smtClean="0"/>
              <a:t>2/20/20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612EF-8802-764E-A754-3CCC4E22C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7808-63B1-B847-83D0-BFA476F68088}" type="datetimeFigureOut">
              <a:rPr lang="en-US" smtClean="0"/>
              <a:t>2/20/20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612EF-8802-764E-A754-3CCC4E22C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612EF-8802-764E-A754-3CCC4E22CA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7808-63B1-B847-83D0-BFA476F68088}" type="datetimeFigureOut">
              <a:rPr lang="en-US" smtClean="0"/>
              <a:t>2/20/20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7808-63B1-B847-83D0-BFA476F68088}" type="datetimeFigureOut">
              <a:rPr lang="en-US" smtClean="0"/>
              <a:t>2/20/20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612EF-8802-764E-A754-3CCC4E22C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D7808-63B1-B847-83D0-BFA476F68088}" type="datetimeFigureOut">
              <a:rPr lang="en-US" smtClean="0"/>
              <a:t>2/20/20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612EF-8802-764E-A754-3CCC4E22C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7493" y="449813"/>
            <a:ext cx="11264908" cy="807020"/>
          </a:xfrm>
        </p:spPr>
        <p:txBody>
          <a:bodyPr>
            <a:normAutofit/>
          </a:bodyPr>
          <a:lstStyle>
            <a:lvl1pPr>
              <a:defRPr sz="4267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530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92" r="23934"/>
          <a:stretch/>
        </p:blipFill>
        <p:spPr>
          <a:xfrm>
            <a:off x="0" y="5645281"/>
            <a:ext cx="9274002" cy="121443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D7808-63B1-B847-83D0-BFA476F68088}" type="datetimeFigureOut">
              <a:rPr lang="en-US" smtClean="0"/>
              <a:t>2/20/20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4612EF-8802-764E-A754-3CCC4E22CA52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971" y="6518050"/>
            <a:ext cx="1074031" cy="22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1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6" r:id="rId5"/>
    <p:sldLayoutId id="2147483777" r:id="rId6"/>
    <p:sldLayoutId id="2147483781" r:id="rId7"/>
    <p:sldLayoutId id="2147483782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6199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Dawson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38537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FC7C27-215D-BB42-B48F-084BD66A5B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41" r="4349"/>
          <a:stretch/>
        </p:blipFill>
        <p:spPr>
          <a:xfrm>
            <a:off x="522256" y="1726214"/>
            <a:ext cx="6135646" cy="1076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EABFA1-896E-B74A-91DD-D53D86B662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22" t="-8611" b="-1"/>
          <a:stretch/>
        </p:blipFill>
        <p:spPr>
          <a:xfrm>
            <a:off x="440334" y="3033217"/>
            <a:ext cx="6217568" cy="8687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415BB0-7A26-0546-BE0F-CC5C0FB4BD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77" r="4411" b="3603"/>
          <a:stretch/>
        </p:blipFill>
        <p:spPr>
          <a:xfrm>
            <a:off x="522256" y="4367516"/>
            <a:ext cx="6135646" cy="868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B1C57F-AE11-3444-A143-7174120BF6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28" t="10882" r="12060" b="75513"/>
          <a:stretch/>
        </p:blipFill>
        <p:spPr>
          <a:xfrm>
            <a:off x="496957" y="455532"/>
            <a:ext cx="7475476" cy="965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1C770C-1475-AF43-A08C-D18D9E83B1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041" t="9175" r="3" b="7589"/>
          <a:stretch/>
        </p:blipFill>
        <p:spPr>
          <a:xfrm>
            <a:off x="8689253" y="455532"/>
            <a:ext cx="3196084" cy="3012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7D69E9-30BB-444B-B78D-6A336A5E20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47" r="17422" b="-1"/>
          <a:stretch/>
        </p:blipFill>
        <p:spPr>
          <a:xfrm>
            <a:off x="8689253" y="3816550"/>
            <a:ext cx="3196084" cy="228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2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BA0E4-EC13-D34C-B2DD-067ED825D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AC46F4-FDE3-9A46-BA6B-3F72801A5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52387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747178-B4AE-8C46-9FFC-10E4407BB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0834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629FD6-E03F-704D-852A-ED66EF1A6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7720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988DD-0F00-044A-A82E-5B0B4DC0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284A2-75AF-604C-80A3-8E1819CC7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BB2F9B-2192-2A4E-A24B-17AD73013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42759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B42F3-B0B1-B646-BAB6-15F99CB3B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27851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B6A25-E6C0-F349-B6E7-2C87A977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Dawson Bus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7B636D-4A1E-D64D-B1BA-183D62B3A1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3" b="58068"/>
          <a:stretch/>
        </p:blipFill>
        <p:spPr>
          <a:xfrm>
            <a:off x="521168" y="1946705"/>
            <a:ext cx="5574832" cy="34389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761C96-F5F2-3F4D-AED7-904A65CBAB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918" r="10644" b="7597"/>
          <a:stretch/>
        </p:blipFill>
        <p:spPr>
          <a:xfrm>
            <a:off x="6096000" y="2134574"/>
            <a:ext cx="3671193" cy="258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52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3F53E6-F267-1148-B568-729AA62AAA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14014921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5262</TotalTime>
  <Words>7</Words>
  <Application>Microsoft Macintosh PowerPoint</Application>
  <PresentationFormat>Widescreen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Trebuchet MS</vt:lpstr>
      <vt:lpstr>Wingdings 3</vt:lpstr>
      <vt:lpstr>Facet</vt:lpstr>
      <vt:lpstr>About Dawson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Dawson Bus 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Dawson</dc:title>
  <dc:creator>Felicia Wilson</dc:creator>
  <cp:lastModifiedBy>Felicia Wilson</cp:lastModifiedBy>
  <cp:revision>22</cp:revision>
  <cp:lastPrinted>2020-02-20T13:43:21Z</cp:lastPrinted>
  <dcterms:created xsi:type="dcterms:W3CDTF">2019-09-23T18:36:42Z</dcterms:created>
  <dcterms:modified xsi:type="dcterms:W3CDTF">2020-02-20T13:56:18Z</dcterms:modified>
</cp:coreProperties>
</file>